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A8"/>
    <a:srgbClr val="00C057"/>
    <a:srgbClr val="26D47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1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40" d="100"/>
          <a:sy n="140" d="100"/>
        </p:scale>
        <p:origin x="-1546" y="4147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2BCBB-26B3-4EFD-AED3-6FD2452A83E0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6CBED-7E87-448B-BDEE-6AF2ABD93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4975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A3CEE-515D-457E-B3CF-8E69D89AE0BB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CCDB0-E509-4214-ACD8-B7625FAAFB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3972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430989" y="9574197"/>
            <a:ext cx="9348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Stand: 30.05.2018</a:t>
            </a:r>
            <a:endParaRPr lang="de-DE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5938"/>
            <a:ext cx="4991100" cy="730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reihandform 10"/>
          <p:cNvSpPr/>
          <p:nvPr/>
        </p:nvSpPr>
        <p:spPr>
          <a:xfrm>
            <a:off x="2263140" y="2783340"/>
            <a:ext cx="2941320" cy="3909060"/>
          </a:xfrm>
          <a:custGeom>
            <a:avLst/>
            <a:gdLst>
              <a:gd name="connsiteX0" fmla="*/ 1219200 w 2941320"/>
              <a:gd name="connsiteY0" fmla="*/ 0 h 3909060"/>
              <a:gd name="connsiteX1" fmla="*/ 1379220 w 2941320"/>
              <a:gd name="connsiteY1" fmla="*/ 76200 h 3909060"/>
              <a:gd name="connsiteX2" fmla="*/ 1531620 w 2941320"/>
              <a:gd name="connsiteY2" fmla="*/ 114300 h 3909060"/>
              <a:gd name="connsiteX3" fmla="*/ 2080260 w 2941320"/>
              <a:gd name="connsiteY3" fmla="*/ 60960 h 3909060"/>
              <a:gd name="connsiteX4" fmla="*/ 2179320 w 2941320"/>
              <a:gd name="connsiteY4" fmla="*/ 175260 h 3909060"/>
              <a:gd name="connsiteX5" fmla="*/ 2369820 w 2941320"/>
              <a:gd name="connsiteY5" fmla="*/ 266700 h 3909060"/>
              <a:gd name="connsiteX6" fmla="*/ 2583180 w 2941320"/>
              <a:gd name="connsiteY6" fmla="*/ 472440 h 3909060"/>
              <a:gd name="connsiteX7" fmla="*/ 2804160 w 2941320"/>
              <a:gd name="connsiteY7" fmla="*/ 754380 h 3909060"/>
              <a:gd name="connsiteX8" fmla="*/ 2941320 w 2941320"/>
              <a:gd name="connsiteY8" fmla="*/ 845820 h 3909060"/>
              <a:gd name="connsiteX9" fmla="*/ 2918460 w 2941320"/>
              <a:gd name="connsiteY9" fmla="*/ 1165860 h 3909060"/>
              <a:gd name="connsiteX10" fmla="*/ 2880360 w 2941320"/>
              <a:gd name="connsiteY10" fmla="*/ 1280160 h 3909060"/>
              <a:gd name="connsiteX11" fmla="*/ 2735580 w 2941320"/>
              <a:gd name="connsiteY11" fmla="*/ 1447800 h 3909060"/>
              <a:gd name="connsiteX12" fmla="*/ 2476500 w 2941320"/>
              <a:gd name="connsiteY12" fmla="*/ 1584960 h 3909060"/>
              <a:gd name="connsiteX13" fmla="*/ 2346960 w 2941320"/>
              <a:gd name="connsiteY13" fmla="*/ 1699260 h 3909060"/>
              <a:gd name="connsiteX14" fmla="*/ 2209800 w 2941320"/>
              <a:gd name="connsiteY14" fmla="*/ 1874520 h 3909060"/>
              <a:gd name="connsiteX15" fmla="*/ 2156460 w 2941320"/>
              <a:gd name="connsiteY15" fmla="*/ 2110740 h 3909060"/>
              <a:gd name="connsiteX16" fmla="*/ 2133600 w 2941320"/>
              <a:gd name="connsiteY16" fmla="*/ 2621280 h 3909060"/>
              <a:gd name="connsiteX17" fmla="*/ 2133600 w 2941320"/>
              <a:gd name="connsiteY17" fmla="*/ 3048000 h 3909060"/>
              <a:gd name="connsiteX18" fmla="*/ 2034540 w 2941320"/>
              <a:gd name="connsiteY18" fmla="*/ 3314700 h 3909060"/>
              <a:gd name="connsiteX19" fmla="*/ 1600200 w 2941320"/>
              <a:gd name="connsiteY19" fmla="*/ 3604260 h 3909060"/>
              <a:gd name="connsiteX20" fmla="*/ 1196340 w 2941320"/>
              <a:gd name="connsiteY20" fmla="*/ 3863340 h 3909060"/>
              <a:gd name="connsiteX21" fmla="*/ 1005840 w 2941320"/>
              <a:gd name="connsiteY21" fmla="*/ 3909060 h 3909060"/>
              <a:gd name="connsiteX22" fmla="*/ 739140 w 2941320"/>
              <a:gd name="connsiteY22" fmla="*/ 3649980 h 3909060"/>
              <a:gd name="connsiteX23" fmla="*/ 457200 w 2941320"/>
              <a:gd name="connsiteY23" fmla="*/ 3284220 h 3909060"/>
              <a:gd name="connsiteX24" fmla="*/ 304800 w 2941320"/>
              <a:gd name="connsiteY24" fmla="*/ 3025140 h 3909060"/>
              <a:gd name="connsiteX25" fmla="*/ 190500 w 2941320"/>
              <a:gd name="connsiteY25" fmla="*/ 2606040 h 3909060"/>
              <a:gd name="connsiteX26" fmla="*/ 45720 w 2941320"/>
              <a:gd name="connsiteY26" fmla="*/ 2278380 h 3909060"/>
              <a:gd name="connsiteX27" fmla="*/ 0 w 2941320"/>
              <a:gd name="connsiteY27" fmla="*/ 2095500 h 3909060"/>
              <a:gd name="connsiteX28" fmla="*/ 1097280 w 2941320"/>
              <a:gd name="connsiteY28" fmla="*/ 1866900 h 3909060"/>
              <a:gd name="connsiteX29" fmla="*/ 845820 w 2941320"/>
              <a:gd name="connsiteY29" fmla="*/ 1043940 h 3909060"/>
              <a:gd name="connsiteX30" fmla="*/ 861060 w 2941320"/>
              <a:gd name="connsiteY30" fmla="*/ 845820 h 3909060"/>
              <a:gd name="connsiteX31" fmla="*/ 1219200 w 2941320"/>
              <a:gd name="connsiteY31" fmla="*/ 0 h 390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41320" h="3909060">
                <a:moveTo>
                  <a:pt x="1219200" y="0"/>
                </a:moveTo>
                <a:lnTo>
                  <a:pt x="1379220" y="76200"/>
                </a:lnTo>
                <a:lnTo>
                  <a:pt x="1531620" y="114300"/>
                </a:lnTo>
                <a:lnTo>
                  <a:pt x="2080260" y="60960"/>
                </a:lnTo>
                <a:lnTo>
                  <a:pt x="2179320" y="175260"/>
                </a:lnTo>
                <a:lnTo>
                  <a:pt x="2369820" y="266700"/>
                </a:lnTo>
                <a:lnTo>
                  <a:pt x="2583180" y="472440"/>
                </a:lnTo>
                <a:lnTo>
                  <a:pt x="2804160" y="754380"/>
                </a:lnTo>
                <a:lnTo>
                  <a:pt x="2941320" y="845820"/>
                </a:lnTo>
                <a:lnTo>
                  <a:pt x="2918460" y="1165860"/>
                </a:lnTo>
                <a:lnTo>
                  <a:pt x="2880360" y="1280160"/>
                </a:lnTo>
                <a:lnTo>
                  <a:pt x="2735580" y="1447800"/>
                </a:lnTo>
                <a:lnTo>
                  <a:pt x="2476500" y="1584960"/>
                </a:lnTo>
                <a:lnTo>
                  <a:pt x="2346960" y="1699260"/>
                </a:lnTo>
                <a:lnTo>
                  <a:pt x="2209800" y="1874520"/>
                </a:lnTo>
                <a:lnTo>
                  <a:pt x="2156460" y="2110740"/>
                </a:lnTo>
                <a:lnTo>
                  <a:pt x="2133600" y="2621280"/>
                </a:lnTo>
                <a:lnTo>
                  <a:pt x="2133600" y="3048000"/>
                </a:lnTo>
                <a:lnTo>
                  <a:pt x="2034540" y="3314700"/>
                </a:lnTo>
                <a:lnTo>
                  <a:pt x="1600200" y="3604260"/>
                </a:lnTo>
                <a:lnTo>
                  <a:pt x="1196340" y="3863340"/>
                </a:lnTo>
                <a:lnTo>
                  <a:pt x="1005840" y="3909060"/>
                </a:lnTo>
                <a:lnTo>
                  <a:pt x="739140" y="3649980"/>
                </a:lnTo>
                <a:lnTo>
                  <a:pt x="457200" y="3284220"/>
                </a:lnTo>
                <a:lnTo>
                  <a:pt x="304800" y="3025140"/>
                </a:lnTo>
                <a:lnTo>
                  <a:pt x="190500" y="2606040"/>
                </a:lnTo>
                <a:lnTo>
                  <a:pt x="45720" y="2278380"/>
                </a:lnTo>
                <a:lnTo>
                  <a:pt x="0" y="2095500"/>
                </a:lnTo>
                <a:lnTo>
                  <a:pt x="1097280" y="1866900"/>
                </a:lnTo>
                <a:lnTo>
                  <a:pt x="845820" y="1043940"/>
                </a:lnTo>
                <a:lnTo>
                  <a:pt x="861060" y="845820"/>
                </a:lnTo>
                <a:lnTo>
                  <a:pt x="1219200" y="0"/>
                </a:lnTo>
                <a:close/>
              </a:path>
            </a:pathLst>
          </a:custGeom>
          <a:solidFill>
            <a:srgbClr val="00C057">
              <a:alpha val="40000"/>
            </a:srgbClr>
          </a:solidFill>
          <a:ln w="3175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568" y="5002586"/>
            <a:ext cx="6096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2657167"/>
            <a:ext cx="8540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552" y="3555292"/>
            <a:ext cx="5175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426" y="287725"/>
            <a:ext cx="1841500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996385"/>
            <a:ext cx="176213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568" y="2441744"/>
            <a:ext cx="176213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913" y="3457660"/>
            <a:ext cx="1762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360" y="4071937"/>
            <a:ext cx="1762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805" y="3662448"/>
            <a:ext cx="244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7" y="5320878"/>
            <a:ext cx="244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280" y="3565814"/>
            <a:ext cx="27973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1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451" y="2477889"/>
            <a:ext cx="27973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573" y="3797300"/>
            <a:ext cx="27973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630" y="1324430"/>
            <a:ext cx="27973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685" y="4316639"/>
            <a:ext cx="2317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860" y="6692400"/>
            <a:ext cx="2317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1391604"/>
            <a:ext cx="2317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2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76" y="3761682"/>
            <a:ext cx="365125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315" y="3803577"/>
            <a:ext cx="2809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Freihandform 51"/>
          <p:cNvSpPr/>
          <p:nvPr/>
        </p:nvSpPr>
        <p:spPr>
          <a:xfrm>
            <a:off x="1691640" y="1691640"/>
            <a:ext cx="1805940" cy="1821180"/>
          </a:xfrm>
          <a:custGeom>
            <a:avLst/>
            <a:gdLst>
              <a:gd name="connsiteX0" fmla="*/ 0 w 1805940"/>
              <a:gd name="connsiteY0" fmla="*/ 0 h 1821180"/>
              <a:gd name="connsiteX1" fmla="*/ 624840 w 1805940"/>
              <a:gd name="connsiteY1" fmla="*/ 381000 h 1821180"/>
              <a:gd name="connsiteX2" fmla="*/ 1211580 w 1805940"/>
              <a:gd name="connsiteY2" fmla="*/ 655320 h 1821180"/>
              <a:gd name="connsiteX3" fmla="*/ 1805940 w 1805940"/>
              <a:gd name="connsiteY3" fmla="*/ 1066800 h 1821180"/>
              <a:gd name="connsiteX4" fmla="*/ 1539240 w 1805940"/>
              <a:gd name="connsiteY4" fmla="*/ 1653540 h 1821180"/>
              <a:gd name="connsiteX5" fmla="*/ 1783080 w 1805940"/>
              <a:gd name="connsiteY5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5940" h="1821180">
                <a:moveTo>
                  <a:pt x="0" y="0"/>
                </a:moveTo>
                <a:lnTo>
                  <a:pt x="624840" y="381000"/>
                </a:lnTo>
                <a:lnTo>
                  <a:pt x="1211580" y="655320"/>
                </a:lnTo>
                <a:lnTo>
                  <a:pt x="1805940" y="1066800"/>
                </a:lnTo>
                <a:lnTo>
                  <a:pt x="1539240" y="1653540"/>
                </a:lnTo>
                <a:lnTo>
                  <a:pt x="1783080" y="182118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Freihandform 52"/>
          <p:cNvSpPr/>
          <p:nvPr/>
        </p:nvSpPr>
        <p:spPr>
          <a:xfrm>
            <a:off x="3489960" y="2720340"/>
            <a:ext cx="243840" cy="99060"/>
          </a:xfrm>
          <a:custGeom>
            <a:avLst/>
            <a:gdLst>
              <a:gd name="connsiteX0" fmla="*/ 243840 w 243840"/>
              <a:gd name="connsiteY0" fmla="*/ 99060 h 99060"/>
              <a:gd name="connsiteX1" fmla="*/ 0 w 243840"/>
              <a:gd name="connsiteY1" fmla="*/ 0 h 9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3840" h="99060">
                <a:moveTo>
                  <a:pt x="243840" y="9906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Freihandform 53"/>
          <p:cNvSpPr/>
          <p:nvPr/>
        </p:nvSpPr>
        <p:spPr>
          <a:xfrm>
            <a:off x="3878580" y="3459480"/>
            <a:ext cx="1333500" cy="373380"/>
          </a:xfrm>
          <a:custGeom>
            <a:avLst/>
            <a:gdLst>
              <a:gd name="connsiteX0" fmla="*/ 1333500 w 1333500"/>
              <a:gd name="connsiteY0" fmla="*/ 304800 h 373380"/>
              <a:gd name="connsiteX1" fmla="*/ 1127760 w 1333500"/>
              <a:gd name="connsiteY1" fmla="*/ 0 h 373380"/>
              <a:gd name="connsiteX2" fmla="*/ 617220 w 1333500"/>
              <a:gd name="connsiteY2" fmla="*/ 152400 h 373380"/>
              <a:gd name="connsiteX3" fmla="*/ 525780 w 1333500"/>
              <a:gd name="connsiteY3" fmla="*/ 137160 h 373380"/>
              <a:gd name="connsiteX4" fmla="*/ 45720 w 1333500"/>
              <a:gd name="connsiteY4" fmla="*/ 373380 h 373380"/>
              <a:gd name="connsiteX5" fmla="*/ 0 w 1333500"/>
              <a:gd name="connsiteY5" fmla="*/ 304800 h 37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3500" h="373380">
                <a:moveTo>
                  <a:pt x="1333500" y="304800"/>
                </a:moveTo>
                <a:lnTo>
                  <a:pt x="1127760" y="0"/>
                </a:lnTo>
                <a:lnTo>
                  <a:pt x="617220" y="152400"/>
                </a:lnTo>
                <a:lnTo>
                  <a:pt x="525780" y="137160"/>
                </a:lnTo>
                <a:lnTo>
                  <a:pt x="45720" y="373380"/>
                </a:lnTo>
                <a:lnTo>
                  <a:pt x="0" y="30480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Freihandform 54"/>
          <p:cNvSpPr/>
          <p:nvPr/>
        </p:nvSpPr>
        <p:spPr>
          <a:xfrm>
            <a:off x="1889760" y="3352800"/>
            <a:ext cx="1379220" cy="929640"/>
          </a:xfrm>
          <a:custGeom>
            <a:avLst/>
            <a:gdLst>
              <a:gd name="connsiteX0" fmla="*/ 0 w 1379220"/>
              <a:gd name="connsiteY0" fmla="*/ 929640 h 929640"/>
              <a:gd name="connsiteX1" fmla="*/ 365760 w 1379220"/>
              <a:gd name="connsiteY1" fmla="*/ 800100 h 929640"/>
              <a:gd name="connsiteX2" fmla="*/ 640080 w 1379220"/>
              <a:gd name="connsiteY2" fmla="*/ 731520 h 929640"/>
              <a:gd name="connsiteX3" fmla="*/ 1287780 w 1379220"/>
              <a:gd name="connsiteY3" fmla="*/ 449580 h 929640"/>
              <a:gd name="connsiteX4" fmla="*/ 1379220 w 1379220"/>
              <a:gd name="connsiteY4" fmla="*/ 0 h 92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9220" h="929640">
                <a:moveTo>
                  <a:pt x="0" y="929640"/>
                </a:moveTo>
                <a:lnTo>
                  <a:pt x="365760" y="800100"/>
                </a:lnTo>
                <a:lnTo>
                  <a:pt x="640080" y="731520"/>
                </a:lnTo>
                <a:lnTo>
                  <a:pt x="1287780" y="449580"/>
                </a:lnTo>
                <a:lnTo>
                  <a:pt x="1379220" y="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feld 55"/>
          <p:cNvSpPr txBox="1"/>
          <p:nvPr/>
        </p:nvSpPr>
        <p:spPr>
          <a:xfrm>
            <a:off x="838198" y="7866037"/>
            <a:ext cx="4991101" cy="1546577"/>
          </a:xfrm>
          <a:prstGeom prst="rect">
            <a:avLst/>
          </a:prstGeom>
          <a:solidFill>
            <a:schemeClr val="accent6">
              <a:lumMod val="40000"/>
              <a:lumOff val="60000"/>
              <a:alpha val="51000"/>
            </a:schemeClr>
          </a:solidFill>
          <a:ln w="15875">
            <a:solidFill>
              <a:schemeClr val="tx1"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050" b="1" u="sng" dirty="0" smtClean="0"/>
              <a:t>Legende:</a:t>
            </a:r>
            <a:endParaRPr lang="de-DE" sz="1050" b="1" u="sng" dirty="0"/>
          </a:p>
          <a:p>
            <a:r>
              <a:rPr lang="de-DE" sz="1050" dirty="0">
                <a:solidFill>
                  <a:srgbClr val="FF0000"/>
                </a:solidFill>
              </a:rPr>
              <a:t>DRK</a:t>
            </a:r>
            <a:r>
              <a:rPr lang="de-DE" sz="1050" dirty="0"/>
              <a:t>: </a:t>
            </a:r>
            <a:r>
              <a:rPr lang="de-DE" sz="1050" dirty="0" smtClean="0"/>
              <a:t>Schulbetreuung – Mensa-Gebäude</a:t>
            </a:r>
            <a:endParaRPr lang="de-DE" sz="1050" dirty="0"/>
          </a:p>
          <a:p>
            <a:r>
              <a:rPr lang="de-DE" sz="1050" dirty="0" smtClean="0">
                <a:solidFill>
                  <a:srgbClr val="FF0000"/>
                </a:solidFill>
              </a:rPr>
              <a:t>AR</a:t>
            </a:r>
            <a:r>
              <a:rPr lang="de-DE" sz="1050" dirty="0"/>
              <a:t>: </a:t>
            </a:r>
            <a:r>
              <a:rPr lang="de-DE" sz="1050" dirty="0" smtClean="0"/>
              <a:t>Schulbetreuung – Altes Rathaus</a:t>
            </a:r>
          </a:p>
          <a:p>
            <a:r>
              <a:rPr lang="de-DE" sz="1050" u="heavy" dirty="0" smtClean="0">
                <a:solidFill>
                  <a:srgbClr val="FF0000"/>
                </a:solidFill>
              </a:rPr>
              <a:t>Rote </a:t>
            </a:r>
            <a:r>
              <a:rPr lang="de-DE" sz="1050" u="heavy" dirty="0">
                <a:solidFill>
                  <a:srgbClr val="FF0000"/>
                </a:solidFill>
              </a:rPr>
              <a:t>Linie</a:t>
            </a:r>
            <a:r>
              <a:rPr lang="de-DE" sz="1050" dirty="0"/>
              <a:t>: </a:t>
            </a:r>
            <a:r>
              <a:rPr lang="de-DE" sz="1050" dirty="0" smtClean="0"/>
              <a:t>Wege </a:t>
            </a:r>
            <a:r>
              <a:rPr lang="de-DE" sz="1050" dirty="0"/>
              <a:t>von den </a:t>
            </a:r>
            <a:r>
              <a:rPr lang="de-DE" sz="1050" dirty="0" smtClean="0"/>
              <a:t>Elefanten-Stopps (Ein-/Ausstieg)             zur Schule</a:t>
            </a:r>
          </a:p>
          <a:p>
            <a:r>
              <a:rPr lang="de-DE" sz="1050" u="dashLongHeavy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Rote, gestrichelte Linie</a:t>
            </a:r>
            <a:r>
              <a:rPr lang="de-DE" sz="1050" dirty="0" smtClean="0">
                <a:uFill>
                  <a:solidFill>
                    <a:srgbClr val="FF0000"/>
                  </a:solidFill>
                </a:uFill>
              </a:rPr>
              <a:t>:</a:t>
            </a:r>
            <a:r>
              <a:rPr lang="de-DE" sz="1050" dirty="0" smtClean="0"/>
              <a:t> Weg von der Ludwigstraße auf der </a:t>
            </a:r>
            <a:r>
              <a:rPr lang="de-DE" sz="1050" u="sng" dirty="0" smtClean="0"/>
              <a:t>östlichen</a:t>
            </a:r>
            <a:r>
              <a:rPr lang="de-DE" sz="1050" dirty="0" smtClean="0"/>
              <a:t> Seite der Bachgasse bis zum Zebrastreifen an der Weidgasse</a:t>
            </a:r>
            <a:endParaRPr lang="de-DE" sz="1050" dirty="0"/>
          </a:p>
          <a:p>
            <a:r>
              <a:rPr lang="de-DE" sz="1050" u="heavy" dirty="0">
                <a:solidFill>
                  <a:srgbClr val="00B050"/>
                </a:solidFill>
              </a:rPr>
              <a:t>Grün eingefärbt</a:t>
            </a:r>
            <a:r>
              <a:rPr lang="de-DE" sz="1050" dirty="0"/>
              <a:t>: Verkehrsberuhigter </a:t>
            </a:r>
            <a:r>
              <a:rPr lang="de-DE" sz="1050" dirty="0" smtClean="0"/>
              <a:t>Bereich</a:t>
            </a:r>
          </a:p>
          <a:p>
            <a:r>
              <a:rPr lang="de-DE" sz="1050" dirty="0" smtClean="0"/>
              <a:t>        </a:t>
            </a:r>
            <a:r>
              <a:rPr lang="de-DE" sz="1050" u="sng" dirty="0" smtClean="0"/>
              <a:t>gefährliche Straßenübergänge</a:t>
            </a:r>
            <a:r>
              <a:rPr lang="de-DE" sz="1050" dirty="0"/>
              <a:t>: </a:t>
            </a:r>
            <a:r>
              <a:rPr lang="de-DE" sz="1050" dirty="0" err="1" smtClean="0"/>
              <a:t>Schloßstraße</a:t>
            </a:r>
            <a:r>
              <a:rPr lang="de-DE" sz="1050" dirty="0" smtClean="0"/>
              <a:t>/Weidgasse – Bachgasse/ Weidgasse – Bachgasse/Ludwigstraße – Darmstädter Straße/Burgstraße-Grafenstraße</a:t>
            </a:r>
            <a:endParaRPr lang="de-DE" sz="1050" dirty="0"/>
          </a:p>
        </p:txBody>
      </p:sp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991" y="8162576"/>
            <a:ext cx="27973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Textfeld 56"/>
          <p:cNvSpPr txBox="1"/>
          <p:nvPr/>
        </p:nvSpPr>
        <p:spPr>
          <a:xfrm>
            <a:off x="2512674" y="103059"/>
            <a:ext cx="1616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Schulwegeplan</a:t>
            </a:r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:\Schulwegeplan 2018\Achtung-Symbol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733" y="2665063"/>
            <a:ext cx="204848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Schulwegeplan 2018\Achtung-Symbol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1230633"/>
            <a:ext cx="204848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:\Schulwegeplan 2018\Achtung-Symbol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792" y="5734770"/>
            <a:ext cx="204848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:\Schulwegeplan 2018\Achtung-Symbol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034" y="3940052"/>
            <a:ext cx="204848" cy="180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:\Schulwegeplan 2018\Achtung-Symbol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16" y="9068846"/>
            <a:ext cx="163878" cy="144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ihandform 5"/>
          <p:cNvSpPr/>
          <p:nvPr/>
        </p:nvSpPr>
        <p:spPr>
          <a:xfrm>
            <a:off x="4510088" y="3938588"/>
            <a:ext cx="828675" cy="1843087"/>
          </a:xfrm>
          <a:custGeom>
            <a:avLst/>
            <a:gdLst>
              <a:gd name="connsiteX0" fmla="*/ 366712 w 828675"/>
              <a:gd name="connsiteY0" fmla="*/ 1843087 h 1843087"/>
              <a:gd name="connsiteX1" fmla="*/ 0 w 828675"/>
              <a:gd name="connsiteY1" fmla="*/ 1762125 h 1843087"/>
              <a:gd name="connsiteX2" fmla="*/ 9525 w 828675"/>
              <a:gd name="connsiteY2" fmla="*/ 1395412 h 1843087"/>
              <a:gd name="connsiteX3" fmla="*/ 38100 w 828675"/>
              <a:gd name="connsiteY3" fmla="*/ 1057275 h 1843087"/>
              <a:gd name="connsiteX4" fmla="*/ 42862 w 828675"/>
              <a:gd name="connsiteY4" fmla="*/ 900112 h 1843087"/>
              <a:gd name="connsiteX5" fmla="*/ 152400 w 828675"/>
              <a:gd name="connsiteY5" fmla="*/ 661987 h 1843087"/>
              <a:gd name="connsiteX6" fmla="*/ 290512 w 828675"/>
              <a:gd name="connsiteY6" fmla="*/ 509587 h 1843087"/>
              <a:gd name="connsiteX7" fmla="*/ 490537 w 828675"/>
              <a:gd name="connsiteY7" fmla="*/ 390525 h 1843087"/>
              <a:gd name="connsiteX8" fmla="*/ 676275 w 828675"/>
              <a:gd name="connsiteY8" fmla="*/ 252412 h 1843087"/>
              <a:gd name="connsiteX9" fmla="*/ 795337 w 828675"/>
              <a:gd name="connsiteY9" fmla="*/ 61912 h 1843087"/>
              <a:gd name="connsiteX10" fmla="*/ 828675 w 828675"/>
              <a:gd name="connsiteY10" fmla="*/ 0 h 184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8675" h="1843087">
                <a:moveTo>
                  <a:pt x="366712" y="1843087"/>
                </a:moveTo>
                <a:lnTo>
                  <a:pt x="0" y="1762125"/>
                </a:lnTo>
                <a:lnTo>
                  <a:pt x="9525" y="1395412"/>
                </a:lnTo>
                <a:lnTo>
                  <a:pt x="38100" y="1057275"/>
                </a:lnTo>
                <a:lnTo>
                  <a:pt x="42862" y="900112"/>
                </a:lnTo>
                <a:lnTo>
                  <a:pt x="152400" y="661987"/>
                </a:lnTo>
                <a:lnTo>
                  <a:pt x="290512" y="509587"/>
                </a:lnTo>
                <a:lnTo>
                  <a:pt x="490537" y="390525"/>
                </a:lnTo>
                <a:lnTo>
                  <a:pt x="676275" y="252412"/>
                </a:lnTo>
                <a:lnTo>
                  <a:pt x="795337" y="61912"/>
                </a:lnTo>
                <a:lnTo>
                  <a:pt x="828675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 rot="20226185">
            <a:off x="2020126" y="3852328"/>
            <a:ext cx="11095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Karlsbader Straße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 rot="19354399">
            <a:off x="4581795" y="4187127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Bachgasse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 rot="19276018">
            <a:off x="3876074" y="6052916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Bachgasse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 rot="17240839">
            <a:off x="4398484" y="6051714"/>
            <a:ext cx="885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Ludwigstraße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 rot="19112435">
            <a:off x="2810593" y="5427051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 smtClean="0">
                <a:solidFill>
                  <a:srgbClr val="005EA8"/>
                </a:solidFill>
              </a:rPr>
              <a:t>Philippshöhe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 rot="1269171">
            <a:off x="3561333" y="5305471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Steinweg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 rot="20994543">
            <a:off x="2512674" y="4675369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Neuer Weg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567735" y="4531848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rgbClr val="005EA8"/>
                </a:solidFill>
              </a:rPr>
              <a:t>Neuer </a:t>
            </a:r>
            <a:r>
              <a:rPr lang="de-DE" sz="1000" dirty="0" smtClean="0">
                <a:solidFill>
                  <a:srgbClr val="005EA8"/>
                </a:solidFill>
              </a:rPr>
              <a:t>Weg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 rot="20057696">
            <a:off x="750065" y="4363055"/>
            <a:ext cx="10871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Otto-Beck-Straße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 rot="4801607">
            <a:off x="594186" y="2102905"/>
            <a:ext cx="1213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Darmstädter Straße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 rot="3361165">
            <a:off x="2171939" y="6044468"/>
            <a:ext cx="1213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Darmstädter Straße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 rot="20543188">
            <a:off x="1842358" y="3316489"/>
            <a:ext cx="13532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Franz-Schubert-Straße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 rot="1769346">
            <a:off x="2402452" y="2102904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Grafenstraße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 rot="2694787">
            <a:off x="4540071" y="3147182"/>
            <a:ext cx="7441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Weidgasse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 rot="18840140">
            <a:off x="3658678" y="1592685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005EA8"/>
                </a:solidFill>
              </a:rPr>
              <a:t>Martinstraße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 rot="17902645">
            <a:off x="2960463" y="3093034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 smtClean="0">
                <a:solidFill>
                  <a:srgbClr val="005EA8"/>
                </a:solidFill>
              </a:rPr>
              <a:t>Schloßstraße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 rot="4976309">
            <a:off x="3082805" y="1549163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1000" dirty="0" err="1">
                <a:solidFill>
                  <a:srgbClr val="005EA8"/>
                </a:solidFill>
              </a:rPr>
              <a:t>Schloßstraße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 rot="21240550">
            <a:off x="3091696" y="975320"/>
            <a:ext cx="7585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1000" dirty="0" smtClean="0">
                <a:solidFill>
                  <a:srgbClr val="005EA8"/>
                </a:solidFill>
              </a:rPr>
              <a:t>Burgstraße</a:t>
            </a:r>
            <a:endParaRPr lang="de-DE" sz="1000" dirty="0">
              <a:solidFill>
                <a:srgbClr val="005EA8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 rot="3281460">
            <a:off x="1090612" y="5349294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1000" dirty="0" smtClean="0">
                <a:solidFill>
                  <a:srgbClr val="005EA8"/>
                </a:solidFill>
              </a:rPr>
              <a:t>Im Bangert</a:t>
            </a:r>
            <a:endParaRPr lang="de-DE" sz="1000" dirty="0">
              <a:solidFill>
                <a:srgbClr val="005E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48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4C59-53D1-491B-A322-4C2CAB3859AE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390B6-0BE5-4E95-A4A4-2497BA5A3B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11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4C59-53D1-491B-A322-4C2CAB3859AE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390B6-0BE5-4E95-A4A4-2497BA5A3B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26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4C59-53D1-491B-A322-4C2CAB3859AE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390B6-0BE5-4E95-A4A4-2497BA5A3B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56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4C59-53D1-491B-A322-4C2CAB3859AE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390B6-0BE5-4E95-A4A4-2497BA5A3B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63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4C59-53D1-491B-A322-4C2CAB3859AE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390B6-0BE5-4E95-A4A4-2497BA5A3B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19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4C59-53D1-491B-A322-4C2CAB3859AE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390B6-0BE5-4E95-A4A4-2497BA5A3B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40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4C59-53D1-491B-A322-4C2CAB3859AE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390B6-0BE5-4E95-A4A4-2497BA5A3B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97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4C59-53D1-491B-A322-4C2CAB3859AE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390B6-0BE5-4E95-A4A4-2497BA5A3B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56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4C59-53D1-491B-A322-4C2CAB3859AE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390B6-0BE5-4E95-A4A4-2497BA5A3B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10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4C59-53D1-491B-A322-4C2CAB3859AE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390B6-0BE5-4E95-A4A4-2497BA5A3B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19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4C59-53D1-491B-A322-4C2CAB3859AE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390B6-0BE5-4E95-A4A4-2497BA5A3B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42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A4C59-53D1-491B-A322-4C2CAB3859AE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390B6-0BE5-4E95-A4A4-2497BA5A3B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37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Bildschirmpräsentation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Kreis Bergstrasse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Schneider, Anja</dc:creator>
  <cp:lastModifiedBy>Schneider, Anja</cp:lastModifiedBy>
  <cp:revision>80</cp:revision>
  <cp:lastPrinted>2016-07-08T09:18:40Z</cp:lastPrinted>
  <dcterms:created xsi:type="dcterms:W3CDTF">2016-05-30T10:26:26Z</dcterms:created>
  <dcterms:modified xsi:type="dcterms:W3CDTF">2018-05-30T10:45:41Z</dcterms:modified>
</cp:coreProperties>
</file>